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7" r:id="rId2"/>
    <p:sldId id="256" r:id="rId3"/>
    <p:sldId id="258" r:id="rId4"/>
    <p:sldId id="293" r:id="rId5"/>
    <p:sldId id="294" r:id="rId6"/>
  </p:sldIdLst>
  <p:sldSz cx="9144000" cy="5143500" type="screen16x9"/>
  <p:notesSz cx="6858000" cy="9144000"/>
  <p:embeddedFontLst>
    <p:embeddedFont>
      <p:font typeface="Golos Text Medium" panose="020B0604020202020204" charset="0"/>
      <p:regular r:id="rId8"/>
      <p:bold r:id="rId9"/>
    </p:embeddedFont>
    <p:embeddedFont>
      <p:font typeface="Golos Text" panose="020B0604020202020204" charset="0"/>
      <p:regular r:id="rId10"/>
      <p:bold r:id="rId11"/>
    </p:embeddedFont>
    <p:embeddedFont>
      <p:font typeface="Bebas Neu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google.com/imgres?imgurl=https%3A%2F%2Fwww.clipartmax.com%2Fpng%2Fmiddle%2F16-168022_power-point-2013-logo.png&amp;tbnid=PvFYjbmI6Tw3yM&amp;vet=12ahUKEwiT-N61rKX_AhWGg_0HHbi-CpgQMygEegUIARCoAQ..i&amp;imgrefurl=https%3A%2F%2Fwww.clipartmax.com%2Fmiddle%2Fm2i8K9A0b1G6H7G6_power-point-2013-logo%2F&amp;docid=n3Lbizks6dWVAM&amp;w=840&amp;h=352&amp;q=power%20point%20logo%20no%20background&amp;client=firefox-b-d&amp;ved=2ahUKEwiT-N61rKX_AhWGg_0HHbi-CpgQMygEegUIARCoA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%3A%2F%2Fdownload.logo.wine%2Flogo%2FMicrosoft_PowerPoint%2FMicrosoft_PowerPoint-Logo.wine.png&amp;tbnid=5c3S2Zr22wZ35M&amp;vet=12ahUKEwiT-N61rKX_AhWGg_0HHbi-CpgQMygCegUIARCkAQ..i&amp;imgrefurl=https%3A%2F%2Fwww.logo.wine%2Flogo%2FMicrosoft_PowerPoint&amp;docid=-WSOS-9XAZOY6M&amp;w=3000&amp;h=2000&amp;q=power%20point%20logo%20no%20background&amp;client=firefox-b-d&amp;ved=2ahUKEwiT-N61rKX_AhWGg_0HHbi-CpgQMygCegUIARCk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%3A%2F%2Fupload.wikimedia.org%2Fwikipedia%2Fcommons%2F3%2F3b%2FMicrosoft_PowerPoint_Logo.png&amp;tbnid=R6Tb28sWsyLlSM&amp;vet=12ahUKEwiT-N61rKX_AhWGg_0HHbi-CpgQMygAegUIARCfAQ..i&amp;imgrefurl=https%3A%2F%2Fcommons.wikimedia.org%2Fwiki%2FFile%3AMicrosoft_PowerPoint_Logo.png&amp;docid=V6e3MJf6KjdcWM&amp;w=900&amp;h=900&amp;q=power%20point%20logo%20no%20background&amp;client=firefox-b-d&amp;ved=2ahUKEwiT-N61rKX_AhWGg_0HHbi-CpgQMygAegUIARCfAQ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Musaka</a:t>
            </a:r>
            <a:endParaRPr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26" y="2372139"/>
            <a:ext cx="112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  <a:r>
              <a:rPr lang="en-US" dirty="0" smtClean="0"/>
              <a:t>obotic site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137443" y="145201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team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9524576" y="3030289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7" y="1916168"/>
            <a:ext cx="1269514" cy="1816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760" y="39242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Scrum trainer</a:t>
            </a:r>
          </a:p>
          <a:p>
            <a:r>
              <a:rPr lang="en-US" dirty="0" smtClean="0"/>
              <a:t>Asparuh Georgiev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0" y="1916168"/>
            <a:ext cx="1258291" cy="1816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714" y="3955806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Designer</a:t>
            </a:r>
          </a:p>
          <a:p>
            <a:r>
              <a:rPr lang="en-US" dirty="0" smtClean="0"/>
              <a:t>Stefan Ivanov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4857" y="3965003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/>
              <a:t>Front-end </a:t>
            </a:r>
            <a:r>
              <a:rPr lang="en-US" dirty="0" smtClean="0"/>
              <a:t>developer</a:t>
            </a:r>
          </a:p>
          <a:p>
            <a:r>
              <a:rPr lang="en-US" dirty="0" smtClean="0"/>
              <a:t>    Georgi Stoyanov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360798" y="3965003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  <a:p>
            <a:r>
              <a:rPr lang="en-US" dirty="0"/>
              <a:t>     </a:t>
            </a:r>
            <a:r>
              <a:rPr lang="en-US" dirty="0" smtClean="0"/>
              <a:t>Maxim Mateev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93" y="1916168"/>
            <a:ext cx="1266628" cy="1816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327" y="1916168"/>
            <a:ext cx="1256110" cy="18160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Our idea was to create a site about the past the present and the future of robotics.</a:t>
            </a:r>
            <a:endParaRPr sz="14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80043" y="655468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81" y="1727068"/>
            <a:ext cx="4737793" cy="2685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593081" y="1247967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Tech used</a:t>
            </a:r>
            <a:endParaRPr sz="4800" dirty="0"/>
          </a:p>
        </p:txBody>
      </p:sp>
      <p:sp>
        <p:nvSpPr>
          <p:cNvPr id="2" name="AutoShape 2" descr="Power Point 2013 Logo - Free Transparent PNG Clipart Images Download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-6172"/>
            <a:ext cx="1607259" cy="160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" y="1620656"/>
            <a:ext cx="1803169" cy="167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1" y="3209506"/>
            <a:ext cx="1307825" cy="1679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9" y="3057469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84" y="1620656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48" y="-6172"/>
            <a:ext cx="1809502" cy="180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" y="3195290"/>
            <a:ext cx="1938155" cy="1938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8" y="3557301"/>
            <a:ext cx="1541020" cy="1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496978" y="2072252"/>
            <a:ext cx="7713900" cy="707400"/>
          </a:xfrm>
        </p:spPr>
        <p:txBody>
          <a:bodyPr/>
          <a:lstStyle/>
          <a:p>
            <a:r>
              <a:rPr lang="en-US" dirty="0" smtClean="0"/>
              <a:t>Lets move on with our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54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Golos Text Medium</vt:lpstr>
      <vt:lpstr>Arial</vt:lpstr>
      <vt:lpstr>Golos Text</vt:lpstr>
      <vt:lpstr>Bebas Neue</vt:lpstr>
      <vt:lpstr>Artificial Intelligence by Slidesgo</vt:lpstr>
      <vt:lpstr>Musaka</vt:lpstr>
      <vt:lpstr>Our team</vt:lpstr>
      <vt:lpstr>Our idea was to create a site about the past the present and the future of robotics.</vt:lpstr>
      <vt:lpstr>Tech used</vt:lpstr>
      <vt:lpstr>Lets move on with our site.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9</cp:revision>
  <dcterms:modified xsi:type="dcterms:W3CDTF">2023-06-07T17:08:21Z</dcterms:modified>
</cp:coreProperties>
</file>